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9" r:id="rId8"/>
    <p:sldId id="270" r:id="rId9"/>
    <p:sldId id="265" r:id="rId10"/>
    <p:sldId id="266" r:id="rId11"/>
    <p:sldId id="267" r:id="rId12"/>
    <p:sldId id="268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323213-D0A7-4E4C-8677-B45BE43C30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D06B7A-B1AA-4810-BA9E-E097E6CA83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3/8/2020 pm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CEAD6-2006-493F-8268-B9F01DBBBE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AC08D-2D5C-4C8D-8372-79148F1FC7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62BAD-0273-4727-9A53-37088035E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21591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3/8/2020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8DBF04E-3C65-49A0-8535-DF6B969D14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43720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B90828D6-276A-41F4-B9C6-6B2452806D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8ACA78C2-C526-45B7-BDC3-0DC0C951F2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535B2E5-4DD5-43A2-93B3-66DF8F67F59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F11771-B326-48CB-8A34-DAF7A30DB28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34C7273B-DBAD-4DB3-9115-AF1562B620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3B6BD753-C3E7-4A7D-A59B-F31B1DDE22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5B7C0F4-321E-4826-AA7E-B05DF28CD36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F8DB13-7691-4622-8B21-C89B3715192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B82DEAE7-5166-452F-93DC-7857372046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43F56078-1AF3-480E-953C-8BDE3FFC68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FA1DC1A-D0ED-4D1D-9218-CBA848ADD6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6C0B71-AB16-42F6-9FAA-C186FA8EAC5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565FA5AA-5965-4FEA-B11C-958EC88ECB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0549FBD3-823A-453C-9586-3BA2D5531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544C23B-D62A-4CEF-999C-8743EF3ADA9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83C60C-5479-40AF-B6ED-E66603BF135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CE036158-7DA6-4A35-98ED-F4B4F4936E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94611828-ED98-45FD-9D8C-847C78855B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DE81A1-5F45-4483-B5D2-498EE42112E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38FEF4-5904-4D74-ABB9-E591EF4901E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D5C372DC-3376-4EE7-9E4E-D6B4D41733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5FDD3268-CB99-43A4-A28D-32B7AB4589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FB7E85F-A4C5-456F-AF25-26D3CBF215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C88AE8-EC42-4BBD-B534-08E2D23824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4BFCB743-F87C-4C4E-A6DA-681779EF67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E6954967-C432-4788-9214-567F483B5B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DCED805-A8A5-4AC3-ABFD-60AD1199771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19CB7E-5926-4A16-8F08-895684AFC98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2826C86F-A922-4C5D-AD6D-71BE7E9AB6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81C201BB-5FC7-40E8-B9AB-3FE0C93B86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54781A-D032-429C-AA59-53A2706DAB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DA9A67-52D6-4700-89DE-982DAA568B3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05BF038B-0D42-4F6E-BBAA-B07CEB22DD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05F9D6FC-CF89-4A10-A213-4C294B86BF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54AED5B-2286-4F95-908C-DC7B4722D2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8D2254-A24A-46C8-8CF7-3101C319FBF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51EA25B2-8ABF-4427-9E78-1DA6A56490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E4897EAE-0EAF-4923-8394-82F51E3745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709A87F-0E07-4834-92DF-D89EEF99CE0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D719AB-A8B2-462F-B363-BD645407DF7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2E59A993-E0B2-4CD6-81A9-91A54E25B5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83552793-34DF-4ADA-8722-B1E19A6A92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EFD57CE-BE0B-476A-A485-BD8251BA96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6A6E66-BFF1-4F48-B180-AEB5C41F3C8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39B89754-E8B8-4FC4-B87E-DC1B531D62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45955C88-6DFB-4B70-AEA2-60F03C2092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8605D6F-076E-444E-991B-6DC6E27AD02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71CA84-C771-47F8-934F-9E83969BCC8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3/8/2020 pm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6C771-3B00-491E-A438-AEBCFFD7B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D1449-7B8C-4C4A-9F67-103F6AE199F2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ADE4B-759D-4782-85C9-D4C61D482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F9BA1-C926-413A-805A-A757E70A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B2724-FBF5-4855-A4E1-1366421967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39227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A12A1-4850-4638-B9C3-17E773900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8A10B-A24A-4B68-A9EA-D620825DB108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6B418-32E4-41BF-B822-F0BD38FBB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6A05B-2168-462E-99CA-099C73DF8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46D95-ADF4-4F6A-9391-6DD531A44B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2987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58DA2-A5E6-4223-B297-1DF1374B5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713AE-F6B6-4E96-8521-219699E60933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AB814-EBB5-4692-A02C-AF499DDBC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EB59C-8388-4ADA-A868-F56962801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4F6E6-473A-4F43-B0F1-EED9016C1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440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6D1A7-CC8E-4D9B-BFD0-307AB9307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FE57D-31EF-4351-8DC7-F1C47C4E6D7C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EF3FC-5842-4FA6-8FCB-AB827F9BC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FC973-A196-468B-AD79-1442F8C2B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550BB2-7485-477B-9460-14EE1517FB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3461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9E5AB-8D64-4362-BC29-1175A47D3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DB718-96C6-4520-BB46-40E3A2853B8F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71360-828F-49D3-B6C2-4DEC75A61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B0BE8-EFAD-4925-95EC-CBAB41E9C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19885-16EE-4D13-800A-D1B6E0AB84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854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5C5B48-5C75-4180-8827-8FEB4B834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D4BF4-C1A8-4767-B4ED-266299EE0844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B21792F-BF5E-45F8-8AE8-66917B770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A34515-C511-4774-9E5B-0B2B7C2FB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B7B0A-134A-4377-A8EA-7718E6C9B1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0257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818845B-DAA1-4E32-9CE2-469A6E32F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2EEEB-A9D8-4088-B6BD-CBFF2133F9B7}" type="datetime1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27AAE1-85D0-4C25-90F8-F25F4D5F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5DADB8-EBE7-4C8E-8F8C-B20D567F7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421A3-A367-49DC-A4A0-103BD7BE67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854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BAFDD5-B11E-4845-9E42-659BE91BB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CE2EC-CBFF-42D0-B546-7E5EFBA5CA44}" type="datetime1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881D8FF-CCE9-4471-8BC9-F48340736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A649470-1EE6-4B48-9B47-746BEA1A7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3205D-EA45-4DCD-BF03-645ED57121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44074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3E663D9-D235-4798-B235-05DC673B9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75418-7CD2-4FFC-A45E-F129F5A3CBF4}" type="datetime1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3C9C395-D7C8-4E5A-9E48-E846F5541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4A43E75-536A-4760-A842-D3B3C0F63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B499F-D754-4C1C-AF96-83B25CBBDF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38843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B107127-4F70-42E1-92ED-2134E5D8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3A5F0-CF96-49EA-A439-5E3A10B09814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9D5666-EADE-4C02-8717-4BACAB934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45F231-1CE0-4518-97FE-EDAE7543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4CAD60-F902-43BB-AB24-61B81BDCE5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5158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162B0E7-D505-45E2-838C-6584C624B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EE424-1BB3-4F6A-A00C-97476A33C8CB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CA1F14-2A37-4D34-B69E-838CC4833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2F7C52-09E1-4846-BC77-7EB219D14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2FD59-E6D4-4690-850B-8990FE7FBA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0604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Sunset2.JPG">
            <a:extLst>
              <a:ext uri="{FF2B5EF4-FFF2-40B4-BE49-F238E27FC236}">
                <a16:creationId xmlns:a16="http://schemas.microsoft.com/office/drawing/2014/main" id="{B7E6B548-C429-4B49-BA6C-DDEB78AD0D0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038"/>
            <a:ext cx="9144000" cy="692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5D201B98-04FD-49CE-8901-ABCF6A7B1E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CB05AB7-9A72-424F-AA56-F4847A216F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7B297-7E7C-4231-91DB-CA32ECDF9D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16FF89-DD1A-42C6-AAFF-08614A20FC89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C8B34-1832-4BFD-8F52-2DB39C23CB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E78E0-B8B5-439C-A006-42550FB663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D79AC77E-D15A-4DE8-AA15-398DCD75CB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880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7F3BF-4B5F-403D-BBCB-70C5E48822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429" y="2449941"/>
            <a:ext cx="7924046" cy="830997"/>
          </a:xfrm>
        </p:spPr>
        <p:txBody>
          <a:bodyPr wrap="square"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Thank The Lord For He Is Good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C0F4FA-D32C-485D-BEC1-FED68EA18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9441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Psalms 107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CF748-7D32-4629-A2FD-B6FE2E486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4635"/>
            <a:ext cx="8077200" cy="923330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See God’s Loving-kindness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9B974-2190-4167-9585-01E10AE13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905000"/>
            <a:ext cx="8763000" cy="3637919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Delivered sinners from harm when they turn to Him. 107:17-19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Call on his name. Acts 2:21, 37-38, 41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If you are in sin you are lost and need to call on God immediately! Acts 22:16;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1 John 1:8-9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83F18-066D-4595-B45B-1A7E2A8BE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2735"/>
            <a:ext cx="8077200" cy="923330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Whoever is Wise …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3096F-3720-43F2-8B18-8D4127923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763000" cy="3831818"/>
          </a:xfrm>
        </p:spPr>
        <p:txBody>
          <a:bodyPr rtlCol="0"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Sees and understands God’s loving-kindness. 107:43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Gives thanks to God. 107:1, 8, 15, 21, 31</a:t>
            </a:r>
          </a:p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Sin of ingratitude will cause many to be lost! 2 Timothy 3:2</a:t>
            </a:r>
          </a:p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Thanks is shown by humble obedience.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C2C16-914B-4173-9466-D06A85906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2735"/>
            <a:ext cx="8077200" cy="923330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Whoever is Wise …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528F2-6050-47A3-AB28-CFE95DC28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763000" cy="4324261"/>
          </a:xfrm>
        </p:spPr>
        <p:txBody>
          <a:bodyPr rtlCol="0">
            <a:spAutoFit/>
          </a:bodyPr>
          <a:lstStyle/>
          <a:p>
            <a:pPr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Cries out to God for His help. 107:6, 13, 19, 28</a:t>
            </a:r>
          </a:p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Lord save us. Matthew 8:24-25; Acts 2:37</a:t>
            </a:r>
          </a:p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Jesus calms the storm. Matthew 8:26-27; Acts 2:38, 41</a:t>
            </a:r>
          </a:p>
          <a:p>
            <a:pPr lvl="1" eaLnBrk="1" fontAlgn="auto" hangingPunct="1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Grace to help in time of need. 107:41-42; Hebrews 4:15-16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7F82-22F8-4FED-9EA2-9D4249798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6535"/>
            <a:ext cx="8229600" cy="923330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Psalms 107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E27AB-F302-41BB-9D94-516772241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450449"/>
          </a:xfrm>
        </p:spPr>
        <p:txBody>
          <a:bodyPr rtlCol="0">
            <a:sp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Outline: A song of thanksgiving.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First, for deliverance from captivity. (1-3)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Then for other deliverances. (4-32)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 in His goodness delivers His people.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Chastisement and loving-kindness. (33-42)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Wise consider the blessings and responsibilities of His loving-kindness. (43)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F803E-87B1-4B97-8DE7-60F580673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6535"/>
            <a:ext cx="8229600" cy="923330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God’s Loving-kindness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F36EA-E6D1-437C-BFDE-E647B7965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0"/>
            <a:ext cx="8660524" cy="4167295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 is good. 107:1 (106:1; 118:1; 136:1)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His nature.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Great for those who fear Him. Psalms 31:19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Goodness actively shown to mankind.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Goodness must be shown. 1 John 3:16-18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Our sin prompted God’s goodness in the form of mercy. Titus 3:3-7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3A64F-8519-440F-B5A0-1C813C7F6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14635"/>
            <a:ext cx="8229600" cy="923330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God’s Loving-kindness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8CF00-7EB9-497B-B89D-8A96AFFB1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3859518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We need God’s deliverance from our sins.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The distress of sin. 107:10-12, 33-34, 39-40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 is pictured as bringing man low (because of sins against God).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When the wicked cry out to God He hears and delivers. 107:2-3, 13-14, 19-20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Righteous are lifted up by God. 107:41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BDD9F-4126-4F45-AC22-92D4840A2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6535"/>
            <a:ext cx="8229600" cy="923330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God’s Loving-kindness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1B1ED-30BC-4604-925A-B803E16C5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5041380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We need God’s deliverance from life’s trials. 107:23-32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Sea merchants see God’s works and wonders.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Like them, life puts us under stress and strain – We need God’s deliverance! Psalms 31:19-24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See the hand of God. James 4:13-15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Trust His protection. Hebrews 13:5-6; Romans 8:31, 35-39; cf. 1 Peter 5:6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EA411-ACEE-4CB3-A03A-30BD8EAD7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0835"/>
            <a:ext cx="8229600" cy="923330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God’s Loving-kindness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E65D8-09F9-4BB7-8456-1A96AA152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67087"/>
            <a:ext cx="8686800" cy="5453801"/>
          </a:xfrm>
        </p:spPr>
        <p:txBody>
          <a:bodyPr rtlCol="0">
            <a:sp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God’s goodness prompts thanksgiving. 107:1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1 Thessalonians 5:17-18,</a:t>
            </a:r>
            <a:r>
              <a:rPr lang="en-US" dirty="0"/>
              <a:t> </a:t>
            </a:r>
            <a:r>
              <a:rPr lang="en-US" sz="4000" i="1" dirty="0"/>
              <a:t>“</a:t>
            </a:r>
            <a:r>
              <a:rPr lang="en-US" i="1" dirty="0"/>
              <a:t>pray without ceasing; in everything give thanks: for this is the will of God in Christ Jesus to you-ward.”</a:t>
            </a:r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  <a:p>
            <a:pPr marL="631825" lvl="1" indent="-293688" eaLnBrk="1" fontAlgn="auto" hangingPunct="1">
              <a:spcAft>
                <a:spcPts val="0"/>
              </a:spcAft>
              <a:defRPr/>
            </a:pPr>
            <a:r>
              <a:rPr lang="en-US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Wise observe God’s goodness. 107:43</a:t>
            </a:r>
          </a:p>
          <a:p>
            <a:pPr marL="631825" lvl="1" indent="-293688" eaLnBrk="1" fontAlgn="auto" hangingPunct="1">
              <a:spcAft>
                <a:spcPts val="0"/>
              </a:spcAft>
              <a:defRPr/>
            </a:pPr>
            <a:r>
              <a:rPr lang="en-US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See God’s hand in everything. 107:42-43</a:t>
            </a:r>
          </a:p>
          <a:p>
            <a:pPr marL="631825" lvl="1" indent="-293688" eaLnBrk="1" fontAlgn="auto" hangingPunct="1">
              <a:spcAft>
                <a:spcPts val="0"/>
              </a:spcAft>
              <a:defRPr/>
            </a:pPr>
            <a:r>
              <a:rPr lang="en-US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Wise respond with </a:t>
            </a:r>
            <a:r>
              <a:rPr lang="en-US" sz="3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thanksgiving</a:t>
            </a:r>
            <a:r>
              <a:rPr lang="en-US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, </a:t>
            </a:r>
            <a:r>
              <a:rPr lang="en-US" sz="3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sacrifice</a:t>
            </a:r>
            <a:r>
              <a:rPr lang="en-US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, </a:t>
            </a:r>
            <a:r>
              <a:rPr lang="en-US" sz="3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praise</a:t>
            </a:r>
            <a:r>
              <a:rPr lang="en-US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and </a:t>
            </a:r>
            <a:r>
              <a:rPr lang="en-US" sz="3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service</a:t>
            </a:r>
            <a:r>
              <a:rPr lang="en-US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. 107:1, 8-9, 16, 22, 32, 42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492C1-1AE5-4782-BDCB-7698A7A82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0835"/>
            <a:ext cx="8229600" cy="923330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God’s Loving-kindness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E253A-A502-4DD4-99B8-D5F87A318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76400"/>
            <a:ext cx="8763000" cy="4401205"/>
          </a:xfrm>
        </p:spPr>
        <p:txBody>
          <a:bodyPr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God’s goodness prompts thanksgiving, 107:1 (1 Thessalonians 5:18)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WE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 are to …</a:t>
            </a:r>
          </a:p>
          <a:p>
            <a:pPr marL="1027113" lvl="2" indent="-22542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Be thankful for His goodness! 107:8-9, 15-16, 21-22, 31-32; Ephesians 5:19-20</a:t>
            </a:r>
          </a:p>
          <a:p>
            <a:pPr marL="1027113" lvl="2" indent="-22542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Sacrifice to Him. 107:22; Romans 12:1</a:t>
            </a:r>
          </a:p>
          <a:p>
            <a:pPr marL="1027113" lvl="2" indent="-22542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Declare His works with joy. 107:22; Acts 5:41</a:t>
            </a:r>
          </a:p>
          <a:p>
            <a:pPr marL="1027113" lvl="2" indent="-22542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Exalt and praise Him. 107:32; John 4:24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CC720-8545-4839-9FAF-D085BBEC5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4635"/>
            <a:ext cx="8077200" cy="923330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See God’s Loving-kindness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196F8-42E0-47EA-B7B5-8671E25D8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905000"/>
            <a:ext cx="8763000" cy="4856714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Delivered Israel from exile and prison. 107:3-4, 10-12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From Babylon. Jeremiah 31:7-12; Ezra 9:7-9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Sinners from bondage of sin. Jeremiah 31:31-34; Romans 6:17-18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Evokes praise, thanksgiving and faithful service. 1 Chronicles 16:34-36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72070-22CB-47E4-BDE8-13A7B62C3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14635"/>
            <a:ext cx="8077200" cy="923330"/>
          </a:xfrm>
        </p:spPr>
        <p:txBody>
          <a:bodyPr rtlCol="0">
            <a:sp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See God’s Justice</a:t>
            </a:r>
            <a:endParaRPr lang="en-US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680F7-D41D-4758-8394-1C8E1C5DA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905000"/>
            <a:ext cx="8763000" cy="3637919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Delivers sinners to the consequences of their sins when they rebel against His word. 107:10-12, 33-34, 39-40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The soul that sins shall die. Ezekiel 18:4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God “gives them up.” Psalms 81:10-12; </a:t>
            </a:r>
            <a:b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</a:b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</a:rPr>
              <a:t>Romans 1:24, 26, 28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nk Sunset">
  <a:themeElements>
    <a:clrScheme name="Custom 1">
      <a:dk1>
        <a:srgbClr val="FFFFFF"/>
      </a:dk1>
      <a:lt1>
        <a:srgbClr val="69676D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660</Words>
  <Application>Microsoft Office PowerPoint</Application>
  <PresentationFormat>On-screen Show (4:3)</PresentationFormat>
  <Paragraphs>88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Corbel</vt:lpstr>
      <vt:lpstr>Pink Sunset</vt:lpstr>
      <vt:lpstr>Thank The Lord For He Is Good</vt:lpstr>
      <vt:lpstr>Psalms 107</vt:lpstr>
      <vt:lpstr>God’s Loving-kindness</vt:lpstr>
      <vt:lpstr>God’s Loving-kindness</vt:lpstr>
      <vt:lpstr>God’s Loving-kindness</vt:lpstr>
      <vt:lpstr>God’s Loving-kindness</vt:lpstr>
      <vt:lpstr>God’s Loving-kindness</vt:lpstr>
      <vt:lpstr>See God’s Loving-kindness</vt:lpstr>
      <vt:lpstr>See God’s Justice</vt:lpstr>
      <vt:lpstr>See God’s Loving-kindness</vt:lpstr>
      <vt:lpstr>Whoever is Wise …</vt:lpstr>
      <vt:lpstr>Whoever is Wise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The Lord For He Is Good</dc:title>
  <dc:creator>mgalloway2715@gmail.com</dc:creator>
  <cp:lastModifiedBy>Richard Lidh</cp:lastModifiedBy>
  <cp:revision>26</cp:revision>
  <cp:lastPrinted>2020-03-10T01:25:21Z</cp:lastPrinted>
  <dcterms:created xsi:type="dcterms:W3CDTF">2020-03-08T02:16:53Z</dcterms:created>
  <dcterms:modified xsi:type="dcterms:W3CDTF">2020-03-10T01:25:26Z</dcterms:modified>
</cp:coreProperties>
</file>